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875825" cx="7589825"/>
  <p:notesSz cx="7102475" cy="9388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1">
          <p15:clr>
            <a:srgbClr val="A4A3A4"/>
          </p15:clr>
        </p15:guide>
        <p15:guide id="2" pos="2391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8hekmWORwbaYnm171QVXu2Jh/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1" orient="horz"/>
        <p:guide pos="239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8688" y="704850"/>
            <a:ext cx="2705100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anchorCtr="0" anchor="t" bIns="47100" lIns="94225" spcFirstLastPara="1" rIns="94225" wrap="square" tIns="47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98688" y="704850"/>
            <a:ext cx="2705100" cy="35194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536121" y="2147735"/>
            <a:ext cx="6517596" cy="6830854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849516" y="5504574"/>
            <a:ext cx="11233766" cy="1280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474334" y="4287038"/>
            <a:ext cx="11233766" cy="371585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569238" y="3067914"/>
            <a:ext cx="6451362" cy="2116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38476" y="5596308"/>
            <a:ext cx="5312887" cy="252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79492" y="2304364"/>
            <a:ext cx="6830854" cy="651759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599545" y="6346142"/>
            <a:ext cx="6451362" cy="1961451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599545" y="4185802"/>
            <a:ext cx="6451362" cy="2160339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84620" y="3072485"/>
            <a:ext cx="2498322" cy="868936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191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68300" lvl="2" marL="1371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2909439" y="3072485"/>
            <a:ext cx="2498322" cy="868936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191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68300" lvl="2" marL="1371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379493" y="2210634"/>
            <a:ext cx="3353497" cy="921287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379493" y="3131921"/>
            <a:ext cx="3353497" cy="569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3855534" y="2210634"/>
            <a:ext cx="3354813" cy="921287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3855534" y="3131921"/>
            <a:ext cx="3354813" cy="569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79493" y="393206"/>
            <a:ext cx="2497004" cy="1673406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67417" y="393206"/>
            <a:ext cx="4242930" cy="8428754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5085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91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–"/>
              <a:defRPr sz="3000"/>
            </a:lvl2pPr>
            <a:lvl3pPr indent="-400050" lvl="2" marL="1371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683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79493" y="2066612"/>
            <a:ext cx="2497004" cy="675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487662" y="6913088"/>
            <a:ext cx="4553903" cy="816129"/>
          </a:xfrm>
          <a:prstGeom prst="rect">
            <a:avLst/>
          </a:prstGeom>
          <a:noFill/>
          <a:ln>
            <a:noFill/>
          </a:ln>
        </p:spPr>
        <p:txBody>
          <a:bodyPr anchorCtr="0" anchor="b" bIns="49875" lIns="99775" spcFirstLastPara="1" rIns="99775" wrap="square" tIns="498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487662" y="882423"/>
            <a:ext cx="4553903" cy="592550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487662" y="7729217"/>
            <a:ext cx="4553903" cy="1159039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79492" y="395491"/>
            <a:ext cx="6830854" cy="164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/>
              <a:buNone/>
              <a:defRPr b="0" i="0" sz="4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79492" y="2304364"/>
            <a:ext cx="6830854" cy="6517596"/>
          </a:xfrm>
          <a:prstGeom prst="rect">
            <a:avLst/>
          </a:prstGeom>
          <a:noFill/>
          <a:ln>
            <a:noFill/>
          </a:ln>
        </p:spPr>
        <p:txBody>
          <a:bodyPr anchorCtr="0" anchor="t" bIns="49875" lIns="99775" spcFirstLastPara="1" rIns="99775" wrap="square" tIns="49875">
            <a:normAutofit/>
          </a:bodyPr>
          <a:lstStyle>
            <a:lvl1pPr indent="-45085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91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79492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93195" y="9153440"/>
            <a:ext cx="2403449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39384" y="9153440"/>
            <a:ext cx="1770962" cy="52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9875" lIns="99775" spcFirstLastPara="1" rIns="99775" wrap="square" tIns="49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853074" y="2445992"/>
            <a:ext cx="4100000" cy="367431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What’s Happening in Third Grade ...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56209" y="7774118"/>
            <a:ext cx="3125227" cy="36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Dates to remember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2270403" y="5685294"/>
            <a:ext cx="3125227" cy="36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 reminder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69692" y="548658"/>
            <a:ext cx="5580764" cy="1647678"/>
          </a:xfrm>
          <a:prstGeom prst="rect">
            <a:avLst/>
          </a:prstGeom>
          <a:noFill/>
          <a:ln>
            <a:noFill/>
          </a:ln>
        </p:spPr>
        <p:txBody>
          <a:bodyPr anchorCtr="0" anchor="t" bIns="44775" lIns="89550" spcFirstLastPara="1" rIns="89550" wrap="square" tIns="44775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5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Essman’s</a:t>
            </a:r>
            <a:endParaRPr b="0" i="0" sz="5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7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news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518318" y="2910056"/>
            <a:ext cx="66294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Reader’s Workshop:  </a:t>
            </a:r>
            <a:r>
              <a:rPr b="0" i="0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students just finished reading Stone Fox and connected with the main character Little Willy.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Writer’s Workshop: </a:t>
            </a:r>
            <a:r>
              <a:rPr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are working on our personal narratives - zooming in on our small moments. Can’t wait to publish them!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Math: </a:t>
            </a:r>
            <a:r>
              <a:rPr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students have been working on solving number stories and building the foundation for multiplication and division.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Studies:</a:t>
            </a: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have loved getting to know each other and learning all about Third Grade!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8318" y="6098217"/>
            <a:ext cx="6477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check student planners or the Homework Classroom  and Take Home Folders daily. Start practicing your multiplication facts.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18325" y="8182675"/>
            <a:ext cx="6141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School Night - September 14th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School - September 25th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2014-05-14T00:18:25Z</dcterms:created>
  <dc:creator>Kayla Parker</dc:creator>
</cp:coreProperties>
</file>